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4A0573-0587-4996-A02D-99DAB112B69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ED9A9E-4733-4757-9839-2FC811E358B1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CED68B8-56B6-4AB8-B2A3-1C19D7CF85B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CB92BE-AA77-4FDA-A3E2-09D2EE7FF64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1959360-1FC3-4C54-A573-C624869848F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F1A1393-A060-45C9-8E73-4A240985920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478EBF-1219-4C33-87DB-2C918A4B9EF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7C2922F-3784-4FD9-96BC-9B4A8EA4F62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060093-5660-4D68-9642-D9F049F41B3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8880FD3-A69B-4AB6-85C3-882A5A13427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9E0592-DF12-48FD-8F5D-F881AEB68F4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F041C1-2BE8-4C41-9FDA-7C0B0891962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332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0B98D12-1444-4204-8F6A-C5172FB977F4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156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Market Pain: What's Wrong Today?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457200" y="1620000"/>
            <a:ext cx="8227440" cy="4523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The market lacks nanosecond, energy efficient database systems.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780373"/>
                </a:solidFill>
                <a:latin typeface="Calibri"/>
              </a:rPr>
              <a:t>Highlighted by advancements in GPU and ASIC technologies for Crypto.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Significant opportunity for ASICs specialized for fast database lookups, promising massive electricity savings.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E4641A-2952-4051-A40F-26B60643A735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E09B435F-59E7-4530-B202-D6886B1B68D4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Our Solution: The Change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7440" cy="4523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Introducing an ASIC designed for high-speed database lookups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Revolutionize database lookups with nanosecond speed and maximal power efficiency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Leverages semiconductor technology for rapid, energy efficient database processing.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DE878B-23C8-4A4C-916A-222510F1F382}" type="slidenum">
              <a:t>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7F612D47-21BC-4A8D-8351-9A6DC6ECEE73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7440" cy="1140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861141"/>
                </a:solidFill>
                <a:latin typeface="Calibri"/>
              </a:rPr>
              <a:t>Revenue Model: How We Make Money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7440" cy="4523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Selling ASIC mask usage rights to cloud data centers, offering them a path to substantial electricity cost reductions.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Targeting major cloud providers with the chip's energy  efficiency benefits.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Addresses a market with $100 million yearly savings potential.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15A4442-917E-4702-90D3-9798310564C6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752583ED-048E-4CF0-9053-8F834027F0F0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180000" y="180000"/>
            <a:ext cx="8834760" cy="621972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E5AFA73-964E-44ED-8439-1267BEF26D4D}" type="slidenum">
              <a:t>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5BC51BA1-6846-4543-B0D0-47913A0BF1CB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0" y="208800"/>
            <a:ext cx="9142200" cy="608976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 QofI Inc.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EE113A-5D66-4094-B3F7-CD8A6E65D7D4}" type="slidenum">
              <a:t>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E1C1AFB9-9AF3-407C-A623-1BDF04F785E5}" type="datetime1">
              <a:rPr lang="en-GB"/>
              <a:t>20/03/2024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en-GB</dc:language>
  <cp:lastModifiedBy/>
  <dcterms:modified xsi:type="dcterms:W3CDTF">2024-03-20T05:41:43Z</dcterms:modified>
  <cp:revision>11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